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1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1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3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54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9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4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5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6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5/16/24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1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5/16/24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978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12" Type="http://schemas.openxmlformats.org/officeDocument/2006/relationships/image" Target="../media/image29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dlinerme.github.io/resume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8D5A7C7F-E3B1-44B8-9FDE-52A4B74F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551F61-E0D5-44DC-BB30-6A62E23A2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5A4CF26-BA16-4F51-9327-A4077E384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D405E706-6901-4726-A0FD-F352E0897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>
              <a:alpha val="2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AE1B075-9F48-41D0-A3D1-82A9BC43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15D66E-AA4C-4B80-9271-41A345A78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864689-43D0-436E-B71E-6F61D95EF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D12A06-5C25-497A-9033-BA32B5D3E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52755A-7F46-4B03-B1C9-F0C605CD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AF21A9-6F58-4C27-ABB4-F704F8757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109EB-4E09-A9AE-4132-E33FBB84E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239" y="2078196"/>
            <a:ext cx="3624471" cy="2577893"/>
          </a:xfrm>
        </p:spPr>
        <p:txBody>
          <a:bodyPr>
            <a:normAutofit/>
          </a:bodyPr>
          <a:lstStyle/>
          <a:p>
            <a:pPr algn="l"/>
            <a:r>
              <a:rPr lang="en-US" sz="5100" dirty="0"/>
              <a:t>SELF-PRESENTATION</a:t>
            </a:r>
            <a:endParaRPr lang="ru-RU" sz="5100" dirty="0"/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FC6B31EB-41A1-4598-9355-9BA3E170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133B2AAB-4B79-4B0A-8F9F-4D58D0FF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4D3E2A-B9E7-4003-A145-9FC44168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1E04DE-FFB1-44B7-AD73-813D33AC1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Человеческое лицо, человек, портрет, сорочка&#10;&#10;Автоматически созданное описание">
            <a:extLst>
              <a:ext uri="{FF2B5EF4-FFF2-40B4-BE49-F238E27FC236}">
                <a16:creationId xmlns:a16="http://schemas.microsoft.com/office/drawing/2014/main" id="{AF3497C4-A751-A909-BB0F-156EA5A7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223" y="1187311"/>
            <a:ext cx="3859538" cy="44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7E349-2A01-A258-9C1B-F4081BDB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Сертификаты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A85051-F143-0EE0-6A6F-216F374F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2" y="1475966"/>
            <a:ext cx="1328791" cy="18804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DB4230-F8CB-DAED-7E2B-C15B2314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92" y="1475966"/>
            <a:ext cx="3308182" cy="18608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00DA91-D90D-573A-37D8-E8D582BF6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0" y="5897538"/>
            <a:ext cx="1617570" cy="11430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80BCD4-919A-BC4E-2439-BF23ACFFB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7" y="4664238"/>
            <a:ext cx="1614828" cy="114111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визитная карточ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9CEBF0A-5019-0D89-304A-F6418534B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499" y="1475967"/>
            <a:ext cx="2642103" cy="18795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13A30-B039-ABCF-9C87-B04EA9D08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40" y="3429000"/>
            <a:ext cx="1617570" cy="1143057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графический дизайн, Бренд&#10;&#10;Автоматически созданное описание">
            <a:extLst>
              <a:ext uri="{FF2B5EF4-FFF2-40B4-BE49-F238E27FC236}">
                <a16:creationId xmlns:a16="http://schemas.microsoft.com/office/drawing/2014/main" id="{8DBAD8AE-D2DA-EC4D-A0F7-7EF2E43C7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441" y="1475966"/>
            <a:ext cx="1328791" cy="187959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057B8A5-3673-BFA2-C337-71F595104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2603" y="3429000"/>
            <a:ext cx="4595621" cy="32475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619BC3B-D498-E937-D992-F8ED509C21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817" y="3429000"/>
            <a:ext cx="2594785" cy="183360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8312668-49B2-1733-41FC-6A689C54EB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1758" y="5336043"/>
            <a:ext cx="2594785" cy="183360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1B89433-6851-DAE9-60F4-77BEA2C803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0078" y="3429000"/>
            <a:ext cx="2633341" cy="183360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E115279-565F-7CFE-EEFF-B84578EC74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0078" y="1473722"/>
            <a:ext cx="2633341" cy="18608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19B756-2185-8803-3E37-AE859ACEC70D}"/>
              </a:ext>
            </a:extLst>
          </p:cNvPr>
          <p:cNvSpPr txBox="1"/>
          <p:nvPr/>
        </p:nvSpPr>
        <p:spPr>
          <a:xfrm>
            <a:off x="9360078" y="5336043"/>
            <a:ext cx="99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только малая часть </a:t>
            </a:r>
            <a:r>
              <a:rPr lang="ru-RU" dirty="0">
                <a:sym typeface="Wingdings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187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78DC1-E9FC-089E-CFC4-785B52AA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530" y="1859639"/>
            <a:ext cx="4336168" cy="715195"/>
          </a:xfrm>
        </p:spPr>
        <p:txBody>
          <a:bodyPr anchor="b">
            <a:normAutofit fontScale="90000"/>
          </a:bodyPr>
          <a:lstStyle/>
          <a:p>
            <a:r>
              <a:rPr lang="ru-RU" sz="4800" b="1" dirty="0"/>
              <a:t>Меня Тим зовут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CAFFC7-4E10-50FD-DD4D-94B6BA910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869807"/>
            <a:ext cx="4008801" cy="2670630"/>
          </a:xfrm>
        </p:spPr>
        <p:txBody>
          <a:bodyPr anchor="t">
            <a:noAutofit/>
          </a:bodyPr>
          <a:lstStyle/>
          <a:p>
            <a:pPr algn="just">
              <a:spcBef>
                <a:spcPts val="1600"/>
              </a:spcBef>
            </a:pPr>
            <a:r>
              <a:rPr lang="ru-RU" sz="2400" dirty="0"/>
              <a:t>Студент-программист</a:t>
            </a:r>
          </a:p>
          <a:p>
            <a:pPr algn="just">
              <a:spcBef>
                <a:spcPts val="1600"/>
              </a:spcBef>
            </a:pPr>
            <a:r>
              <a:rPr lang="ru-RU" sz="2400" dirty="0"/>
              <a:t>Разработчик-фрилансер</a:t>
            </a:r>
          </a:p>
          <a:p>
            <a:pPr algn="just">
              <a:spcBef>
                <a:spcPts val="1600"/>
              </a:spcBef>
            </a:pPr>
            <a:r>
              <a:rPr lang="ru-RU" sz="2400" dirty="0"/>
              <a:t>Тьютор в международной школе программирования</a:t>
            </a:r>
          </a:p>
          <a:p>
            <a:pPr algn="just">
              <a:spcBef>
                <a:spcPts val="1600"/>
              </a:spcBef>
            </a:pPr>
            <a:r>
              <a:rPr lang="ru-RU" sz="2400" dirty="0"/>
              <a:t>Просто приятный парень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Рисунок 3" descr="Изображение выглядит как человек, черно-белый, в помещении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E3200C5C-9A1B-2EA3-A98C-AF73929AD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501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118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BB5EF-63C3-76EA-80B5-AE327372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8" y="541372"/>
            <a:ext cx="3749770" cy="886379"/>
          </a:xfrm>
        </p:spPr>
        <p:txBody>
          <a:bodyPr>
            <a:normAutofit/>
          </a:bodyPr>
          <a:lstStyle/>
          <a:p>
            <a:r>
              <a:rPr lang="ru-RU" dirty="0"/>
              <a:t>Мне нравится: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Рисунок 6" descr="Изображение выглядит как одежда, в помещении, человек, потолок&#10;&#10;Автоматически созданное описание">
            <a:extLst>
              <a:ext uri="{FF2B5EF4-FFF2-40B4-BE49-F238E27FC236}">
                <a16:creationId xmlns:a16="http://schemas.microsoft.com/office/drawing/2014/main" id="{7BDEEE2A-C861-F4AE-B62A-0FA535C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46" r="4" b="3257"/>
          <a:stretch/>
        </p:blipFill>
        <p:spPr>
          <a:xfrm>
            <a:off x="3021160" y="3846490"/>
            <a:ext cx="2610263" cy="2610263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18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на открытом воздухе, Коммерческое здание, небо, Дом-башня&#10;&#10;Автоматически созданное описание">
            <a:extLst>
              <a:ext uri="{FF2B5EF4-FFF2-40B4-BE49-F238E27FC236}">
                <a16:creationId xmlns:a16="http://schemas.microsoft.com/office/drawing/2014/main" id="{CACBD9D5-341B-81A0-B878-ABA4B26FC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21753"/>
          <a:stretch/>
        </p:blipFill>
        <p:spPr>
          <a:xfrm>
            <a:off x="419299" y="1143063"/>
            <a:ext cx="3377570" cy="3377570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B847FF-2757-A886-4C2E-AA06015C2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635726"/>
            <a:ext cx="5217173" cy="4351338"/>
          </a:xfrm>
        </p:spPr>
        <p:txBody>
          <a:bodyPr>
            <a:normAutofit/>
          </a:bodyPr>
          <a:lstStyle/>
          <a:p>
            <a:r>
              <a:rPr lang="ru-RU" sz="2400" dirty="0"/>
              <a:t>Посещать мероприятия крупных </a:t>
            </a:r>
            <a:r>
              <a:rPr lang="en-US" sz="2400" dirty="0"/>
              <a:t>IT</a:t>
            </a:r>
            <a:r>
              <a:rPr lang="ru-RU" sz="2400" dirty="0"/>
              <a:t>-компаний и знакомиться с людьми</a:t>
            </a:r>
          </a:p>
          <a:p>
            <a:r>
              <a:rPr lang="ru-RU" sz="2400" dirty="0"/>
              <a:t>Структурировать/планировать все аспекты своей жизни</a:t>
            </a:r>
          </a:p>
          <a:p>
            <a:r>
              <a:rPr lang="ru-RU" sz="2400" dirty="0"/>
              <a:t>Заниматься дизайном</a:t>
            </a:r>
          </a:p>
          <a:p>
            <a:r>
              <a:rPr lang="ru-RU" sz="2400" dirty="0"/>
              <a:t>Заниматься физическими активностями</a:t>
            </a:r>
          </a:p>
          <a:p>
            <a:r>
              <a:rPr lang="ru-RU" sz="2400" dirty="0"/>
              <a:t>Проводить время наедине с собой (медитировать или читать, например)</a:t>
            </a:r>
          </a:p>
        </p:txBody>
      </p:sp>
    </p:spTree>
    <p:extLst>
      <p:ext uri="{BB962C8B-B14F-4D97-AF65-F5344CB8AC3E}">
        <p14:creationId xmlns:p14="http://schemas.microsoft.com/office/powerpoint/2010/main" val="66119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9" name="Freeform: Shape 10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0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0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0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5" name="Oval 10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6" name="Rectangle 109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6A02D-0F24-3C3F-4066-DAD4EF3A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b="1" cap="all" spc="1500" dirty="0" err="1">
                <a:ea typeface="Source Sans Pro SemiBold" panose="020B0603030403020204" pitchFamily="34" charset="0"/>
              </a:rPr>
              <a:t>опыт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200" b="1" cap="all" spc="1500" dirty="0" err="1">
                <a:ea typeface="Source Sans Pro SemiBold" panose="020B0603030403020204" pitchFamily="34" charset="0"/>
              </a:rPr>
              <a:t>и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200" b="1" cap="all" spc="1500" dirty="0" err="1">
                <a:ea typeface="Source Sans Pro SemiBold" panose="020B0603030403020204" pitchFamily="34" charset="0"/>
              </a:rPr>
              <a:t>проекты</a:t>
            </a:r>
            <a:endParaRPr lang="en-US" sz="42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167" name="Group 11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68" name="Rectangle 11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1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Freeform: Shape 11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1" name="Freeform: Shape 11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72" name="Rectangle 11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2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2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Oval 12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Объект 8" descr="Изображение выглядит как электроника, компьютер, текст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429569FD-C48F-E8B0-0431-50885A9D9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11"/>
          <a:stretch/>
        </p:blipFill>
        <p:spPr>
          <a:xfrm>
            <a:off x="1700038" y="1509721"/>
            <a:ext cx="4172812" cy="3680216"/>
          </a:xfrm>
          <a:prstGeom prst="rect">
            <a:avLst/>
          </a:prstGeom>
          <a:ln w="28575">
            <a:noFill/>
          </a:ln>
        </p:spPr>
      </p:pic>
      <p:grpSp>
        <p:nvGrpSpPr>
          <p:cNvPr id="176" name="Group 12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177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8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79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80" name="Freeform: Shape 13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3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3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930665-8B23-2848-6443-74FD8A5D8886}"/>
              </a:ext>
            </a:extLst>
          </p:cNvPr>
          <p:cNvSpPr txBox="1"/>
          <p:nvPr/>
        </p:nvSpPr>
        <p:spPr>
          <a:xfrm>
            <a:off x="8592855" y="1077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628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0281C-1CD7-1A43-3817-1540AEA5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920873"/>
            <a:ext cx="2695293" cy="2190031"/>
          </a:xfrm>
        </p:spPr>
        <p:txBody>
          <a:bodyPr>
            <a:normAutofit/>
          </a:bodyPr>
          <a:lstStyle/>
          <a:p>
            <a:pPr algn="ctr"/>
            <a:r>
              <a:rPr lang="ru-RU" sz="2200"/>
              <a:t>«Информационная система аптеки»</a:t>
            </a:r>
          </a:p>
        </p:txBody>
      </p: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5" name="Рисунок 14" descr="Изображение выглядит как снимок экрана, текст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DD3C1713-46F9-BA0C-26CC-8D6C280F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613" y="915157"/>
            <a:ext cx="3777520" cy="2373153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программное обеспечение, Мультимедийное программное обеспечение, Графическ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FEDE21FA-D8BF-1BA1-6AFE-CFB45D801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50" y="915157"/>
            <a:ext cx="3777520" cy="236939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99CD3D8-68CC-96DE-E8EC-F4E45FD1B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49" y="3550393"/>
            <a:ext cx="5134633" cy="2891919"/>
          </a:xfrm>
          <a:prstGeom prst="rect">
            <a:avLst/>
          </a:prstGeom>
        </p:spPr>
      </p:pic>
      <p:sp>
        <p:nvSpPr>
          <p:cNvPr id="392" name="TextBox 391">
            <a:extLst>
              <a:ext uri="{FF2B5EF4-FFF2-40B4-BE49-F238E27FC236}">
                <a16:creationId xmlns:a16="http://schemas.microsoft.com/office/drawing/2014/main" id="{903E861E-2353-D6C0-D06E-CC35184CD2A7}"/>
              </a:ext>
            </a:extLst>
          </p:cNvPr>
          <p:cNvSpPr txBox="1"/>
          <p:nvPr/>
        </p:nvSpPr>
        <p:spPr>
          <a:xfrm>
            <a:off x="6011691" y="3550393"/>
            <a:ext cx="5379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12 часов на реализацию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&gt;</a:t>
            </a:r>
            <a:r>
              <a:rPr lang="ru-RU" sz="3600" dirty="0"/>
              <a:t> 1300  строк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/>
              <a:t>И оценка «отлично»!</a:t>
            </a:r>
          </a:p>
        </p:txBody>
      </p:sp>
    </p:spTree>
    <p:extLst>
      <p:ext uri="{BB962C8B-B14F-4D97-AF65-F5344CB8AC3E}">
        <p14:creationId xmlns:p14="http://schemas.microsoft.com/office/powerpoint/2010/main" val="419992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B4519-E49C-77FD-8F87-3502F4EB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920873"/>
            <a:ext cx="2695293" cy="2190031"/>
          </a:xfrm>
        </p:spPr>
        <p:txBody>
          <a:bodyPr>
            <a:normAutofit/>
          </a:bodyPr>
          <a:lstStyle/>
          <a:p>
            <a:pPr algn="ctr"/>
            <a:r>
              <a:rPr lang="ru-RU" sz="3200"/>
              <a:t>Сайт для компании</a:t>
            </a:r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2" name="Рисунок 41" descr="Изображение выглядит как текст, мебель, стул,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B7EBF112-EA4D-A4BD-41FD-F6C526F75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72" y="804096"/>
            <a:ext cx="3512856" cy="1848871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796CA08-A4DE-C1F9-A3E1-57E18348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72" y="2705499"/>
            <a:ext cx="3512857" cy="2329579"/>
          </a:xfrm>
          <a:prstGeom prst="rect">
            <a:avLst/>
          </a:prstGeom>
        </p:spPr>
      </p:pic>
      <p:pic>
        <p:nvPicPr>
          <p:cNvPr id="54" name="Рисунок 5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4336ADB-A32E-66FD-7042-D871DD3E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572" y="5083107"/>
            <a:ext cx="3512856" cy="95139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849EFB8-9F1F-A1D0-865B-2757283BE2E6}"/>
              </a:ext>
            </a:extLst>
          </p:cNvPr>
          <p:cNvSpPr txBox="1"/>
          <p:nvPr/>
        </p:nvSpPr>
        <p:spPr>
          <a:xfrm>
            <a:off x="624943" y="3655922"/>
            <a:ext cx="2832054" cy="23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этой же компании проходил практику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Первый коммерческий проект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Применил знания на практике</a:t>
            </a:r>
          </a:p>
        </p:txBody>
      </p:sp>
      <p:pic>
        <p:nvPicPr>
          <p:cNvPr id="57" name="Рисунок 56" descr="Изображение выглядит как текст, снимок экрана, Веб-сай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5C35562D-F9AE-F963-4418-5E511B64E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352" y="1245290"/>
            <a:ext cx="3491787" cy="41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7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B4519-E49C-77FD-8F87-3502F4EB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920873"/>
            <a:ext cx="2695293" cy="2190031"/>
          </a:xfrm>
        </p:spPr>
        <p:txBody>
          <a:bodyPr>
            <a:normAutofit/>
          </a:bodyPr>
          <a:lstStyle/>
          <a:p>
            <a:pPr algn="ctr"/>
            <a:r>
              <a:rPr lang="ru-RU" sz="3200"/>
              <a:t>Тьютор в </a:t>
            </a:r>
            <a:r>
              <a:rPr lang="en-US" sz="3200"/>
              <a:t>KIBERONE</a:t>
            </a:r>
            <a:endParaRPr lang="ru-RU" sz="3200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C25D88-92C8-75C0-2598-527F61BE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827" y="767365"/>
            <a:ext cx="4045346" cy="53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омпьютерные курсы KIBERone, Ступино, фото">
            <a:extLst>
              <a:ext uri="{FF2B5EF4-FFF2-40B4-BE49-F238E27FC236}">
                <a16:creationId xmlns:a16="http://schemas.microsoft.com/office/drawing/2014/main" id="{4ACC0A1A-E4A7-76E6-EB00-0E1A2CD4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32" y="767365"/>
            <a:ext cx="3488463" cy="261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586C22C-236D-2C3E-FC42-06094C9C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57" y="3530046"/>
            <a:ext cx="3508151" cy="263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13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B4519-E49C-77FD-8F87-3502F4EB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920873"/>
            <a:ext cx="2695293" cy="2190031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Сайт-визитка</a:t>
            </a:r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Рисунок 5" descr="Изображение выглядит как текст, Человеческое лицо, снимок экра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CCC4843-0DB7-9126-6579-8D088631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01" y="797956"/>
            <a:ext cx="3991197" cy="5621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48ACC6-95A6-C860-6747-695A3C26B5D5}"/>
              </a:ext>
            </a:extLst>
          </p:cNvPr>
          <p:cNvSpPr txBox="1"/>
          <p:nvPr/>
        </p:nvSpPr>
        <p:spPr>
          <a:xfrm>
            <a:off x="8095084" y="605007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EF653-2BAF-BBF9-69AF-3088ACF567E3}"/>
              </a:ext>
            </a:extLst>
          </p:cNvPr>
          <p:cNvSpPr txBox="1"/>
          <p:nvPr/>
        </p:nvSpPr>
        <p:spPr>
          <a:xfrm>
            <a:off x="740807" y="3748317"/>
            <a:ext cx="2918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Изначально создавал для конкурса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Это версия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Сайт позволил найти работу!</a:t>
            </a:r>
          </a:p>
        </p:txBody>
      </p:sp>
    </p:spTree>
    <p:extLst>
      <p:ext uri="{BB962C8B-B14F-4D97-AF65-F5344CB8AC3E}">
        <p14:creationId xmlns:p14="http://schemas.microsoft.com/office/powerpoint/2010/main" val="3089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883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050274-04F5-403E-93CD-0F33B9B7E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8200" y="939828"/>
            <a:ext cx="2618796" cy="238812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56683D-D795-4D85-846C-9FF61160D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44340D-4FAB-43E4-A02D-436F9ADC3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049" y="801359"/>
            <a:ext cx="2695293" cy="242906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B4519-E49C-77FD-8F87-3502F4EB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920873"/>
            <a:ext cx="2695293" cy="2190031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Дизайн</a:t>
            </a:r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4463108"/>
            <a:ext cx="849365" cy="849366"/>
            <a:chOff x="5829300" y="3162300"/>
            <a:chExt cx="532256" cy="5322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F20FE1-92C1-69AA-6777-B95B6AA7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44" y="801359"/>
            <a:ext cx="4142574" cy="517821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лака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75F1E28-8555-2197-5EF7-A8534BB3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120" y="801359"/>
            <a:ext cx="1363810" cy="5178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0FD98-04B5-0ED2-42C1-B2D7DDD913D4}"/>
              </a:ext>
            </a:extLst>
          </p:cNvPr>
          <p:cNvSpPr txBox="1"/>
          <p:nvPr/>
        </p:nvSpPr>
        <p:spPr>
          <a:xfrm>
            <a:off x="791307" y="3530046"/>
            <a:ext cx="39162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Первый коммерческий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Макет для полуфинала </a:t>
            </a:r>
            <a:r>
              <a:rPr lang="en-US" sz="2800" dirty="0"/>
              <a:t>“</a:t>
            </a:r>
            <a:r>
              <a:rPr lang="en-US" sz="2800" dirty="0" err="1"/>
              <a:t>Artmasters</a:t>
            </a:r>
            <a:r>
              <a:rPr lang="en-US" sz="2800" dirty="0"/>
              <a:t>”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1247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120</Words>
  <Application>Microsoft Macintosh PowerPoint</Application>
  <PresentationFormat>Широкоэкранный</PresentationFormat>
  <Paragraphs>34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Source Sans Pro</vt:lpstr>
      <vt:lpstr>Source Sans Pro SemiBold</vt:lpstr>
      <vt:lpstr>Wingdings</vt:lpstr>
      <vt:lpstr>FunkyShapesDarkVTI</vt:lpstr>
      <vt:lpstr>SELF-PRESENTATION</vt:lpstr>
      <vt:lpstr>Меня Тим зовут</vt:lpstr>
      <vt:lpstr>Мне нравится:</vt:lpstr>
      <vt:lpstr>опыт и проекты</vt:lpstr>
      <vt:lpstr>«Информационная система аптеки»</vt:lpstr>
      <vt:lpstr>Сайт для компании</vt:lpstr>
      <vt:lpstr>Тьютор в KIBERONE</vt:lpstr>
      <vt:lpstr>Сайт-визитка</vt:lpstr>
      <vt:lpstr>Дизайн</vt:lpstr>
      <vt:lpstr>Сертификаты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SELF-PRESENTATION</dc:title>
  <dc:creator>Тимофей Кондратьев</dc:creator>
  <cp:lastModifiedBy>Тимофей Кондратьев</cp:lastModifiedBy>
  <cp:revision>6</cp:revision>
  <dcterms:created xsi:type="dcterms:W3CDTF">2024-05-15T22:02:57Z</dcterms:created>
  <dcterms:modified xsi:type="dcterms:W3CDTF">2024-05-16T06:58:04Z</dcterms:modified>
</cp:coreProperties>
</file>